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05" autoAdjust="0"/>
  </p:normalViewPr>
  <p:slideViewPr>
    <p:cSldViewPr>
      <p:cViewPr>
        <p:scale>
          <a:sx n="115" d="100"/>
          <a:sy n="115" d="100"/>
        </p:scale>
        <p:origin x="-31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F8FED-0917-4D4F-A57F-F8F087C59CD5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76145-8B7E-4E38-87ED-EA0CB0DDB26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71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F974-3326-4E8C-939E-268803261489}" type="datetime1">
              <a:rPr lang="en-GB" smtClean="0"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www.stichtingcreativemix.nl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1920-608E-4D30-A82D-1B1235C2129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3F80-D9E1-4DBB-8899-F4DDB2A72F85}" type="datetime1">
              <a:rPr lang="en-GB" smtClean="0"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www.stichtingcreativemix.nl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1920-608E-4D30-A82D-1B1235C2129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B68-D582-48D0-810E-80CE7D2C68CD}" type="datetime1">
              <a:rPr lang="en-GB" smtClean="0"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www.stichtingcreativemix.nl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1920-608E-4D30-A82D-1B1235C2129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5D77-CA2E-4B63-BE64-DD194DC7A386}" type="datetime1">
              <a:rPr lang="en-GB" smtClean="0"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www.stichtingcreativemix.nl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1920-608E-4D30-A82D-1B1235C2129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A783-EAB0-46FC-8045-D38B6CF896F7}" type="datetime1">
              <a:rPr lang="en-GB" smtClean="0"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www.stichtingcreativemix.nl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1920-608E-4D30-A82D-1B1235C2129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C3D0-007F-4E68-9D3D-51CCF0EAE929}" type="datetime1">
              <a:rPr lang="en-GB" smtClean="0"/>
              <a:t>05/06/2014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www.stichtingcreativemix.nl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1920-608E-4D30-A82D-1B1235C2129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D72A-CDB9-4818-8376-D25CA4A699F7}" type="datetime1">
              <a:rPr lang="en-GB" smtClean="0"/>
              <a:t>05/06/2014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www.stichtingcreativemix.nl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1920-608E-4D30-A82D-1B1235C2129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04B3-90FD-4A2A-BA95-D91CCB7FAE98}" type="datetime1">
              <a:rPr lang="en-GB" smtClean="0"/>
              <a:t>05/06/2014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www.stichtingcreativemix.nl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1920-608E-4D30-A82D-1B1235C2129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EB0C-C511-4744-ADA6-D86340EB79B0}" type="datetime1">
              <a:rPr lang="en-GB" smtClean="0"/>
              <a:t>05/06/2014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www.stichtingcreativemix.nl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1920-608E-4D30-A82D-1B1235C2129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DFB0-B5D0-416D-B38F-DE8E39613432}" type="datetime1">
              <a:rPr lang="en-GB" smtClean="0"/>
              <a:t>05/06/2014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www.stichtingcreativemix.nl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1920-608E-4D30-A82D-1B1235C2129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4589-A073-4308-8B6C-72567F75D42B}" type="datetime1">
              <a:rPr lang="en-GB" smtClean="0"/>
              <a:t>05/06/2014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www.stichtingcreativemix.nl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1920-608E-4D30-A82D-1B1235C21291}" type="slidenum">
              <a:rPr lang="en-GB" smtClean="0"/>
              <a:t>‹nr.›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9013EB-F14C-4149-B9E6-3AD882694080}" type="datetime1">
              <a:rPr lang="en-GB" smtClean="0"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www.stichtingcreativemix.nl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3D1920-608E-4D30-A82D-1B1235C21291}" type="slidenum">
              <a:rPr lang="en-GB" smtClean="0"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chtingcreativemix.n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009442" y="1484785"/>
            <a:ext cx="7117180" cy="1368151"/>
          </a:xfrm>
        </p:spPr>
        <p:txBody>
          <a:bodyPr/>
          <a:lstStyle/>
          <a:p>
            <a:pPr algn="ctr"/>
            <a:r>
              <a:rPr lang="nl-NL" sz="66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Up-</a:t>
            </a:r>
            <a:r>
              <a:rPr lang="nl-NL" sz="6600" dirty="0" err="1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cycling</a:t>
            </a:r>
            <a:r>
              <a:rPr lang="nl-NL" sz="66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br>
              <a:rPr lang="nl-NL" sz="66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</a:br>
            <a:r>
              <a:rPr lang="nl-NL" sz="66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T-shirt</a:t>
            </a:r>
            <a:endParaRPr lang="en-GB" sz="66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899592" y="3356992"/>
            <a:ext cx="7227030" cy="576064"/>
          </a:xfrm>
        </p:spPr>
        <p:txBody>
          <a:bodyPr>
            <a:noAutofit/>
          </a:bodyPr>
          <a:lstStyle/>
          <a:p>
            <a:pPr algn="ctr"/>
            <a:r>
              <a:rPr lang="nl-NL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Geen naaimachine nodig!</a:t>
            </a:r>
            <a:endParaRPr lang="en-GB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51520" y="5877272"/>
            <a:ext cx="8352928" cy="576064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www.stichtingcreativemix.nl</a:t>
            </a:r>
            <a:endParaRPr lang="en-GB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72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5113" cy="864096"/>
          </a:xfrm>
        </p:spPr>
        <p:txBody>
          <a:bodyPr/>
          <a:lstStyle/>
          <a:p>
            <a:r>
              <a:rPr lang="nl-NL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Neem een gebruikt T-shirt</a:t>
            </a:r>
            <a:endParaRPr lang="en-GB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16798"/>
            <a:ext cx="362097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799"/>
            <a:ext cx="3444193" cy="459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IJL-RECHTS 5"/>
          <p:cNvSpPr/>
          <p:nvPr/>
        </p:nvSpPr>
        <p:spPr>
          <a:xfrm>
            <a:off x="3923928" y="3501008"/>
            <a:ext cx="1656184" cy="666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180522" y="6221056"/>
            <a:ext cx="8628769" cy="448304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www.stichtingcreactivemix.nl</a:t>
            </a:r>
            <a:endParaRPr lang="en-GB" sz="36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1311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Knip voorzichtig de mouwen eruit, net op de </a:t>
            </a:r>
            <a:r>
              <a:rPr lang="nl-NL" dirty="0" err="1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naailijn</a:t>
            </a:r>
            <a:r>
              <a:rPr lang="nl-NL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2340864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2492896"/>
            <a:ext cx="432047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IJL-RECHTS 5"/>
          <p:cNvSpPr/>
          <p:nvPr/>
        </p:nvSpPr>
        <p:spPr>
          <a:xfrm>
            <a:off x="3131840" y="3484428"/>
            <a:ext cx="1338448" cy="628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71500" y="6021288"/>
            <a:ext cx="8280918" cy="504056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www.stichtingcreativemix.nl</a:t>
            </a:r>
            <a:endParaRPr lang="en-GB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976664" cy="1944216"/>
          </a:xfrm>
        </p:spPr>
        <p:txBody>
          <a:bodyPr/>
          <a:lstStyle/>
          <a:p>
            <a:pPr algn="ctr"/>
            <a:r>
              <a:rPr lang="nl-NL" dirty="0" smtClean="0">
                <a:latin typeface="Comic Sans MS" panose="030F0702030302020204" pitchFamily="66" charset="0"/>
              </a:rPr>
              <a:t/>
            </a:r>
            <a:br>
              <a:rPr lang="nl-NL" dirty="0" smtClean="0">
                <a:latin typeface="Comic Sans MS" panose="030F0702030302020204" pitchFamily="66" charset="0"/>
              </a:rPr>
            </a:br>
            <a:r>
              <a:rPr lang="nl-NL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/>
            </a:r>
            <a:br>
              <a:rPr lang="nl-NL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</a:br>
            <a:r>
              <a:rPr lang="nl-NL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Vouw het T-shirt in de lengte, markeer de halsopening en knip alle lagen los</a:t>
            </a:r>
            <a:r>
              <a:rPr lang="nl-NL" dirty="0" smtClean="0"/>
              <a:t/>
            </a:r>
            <a:br>
              <a:rPr lang="nl-NL" dirty="0" smtClean="0"/>
            </a:br>
            <a:endParaRPr lang="en-GB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15" y="2564904"/>
            <a:ext cx="3976717" cy="336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9028" y="1874928"/>
            <a:ext cx="3121152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48" y="4213457"/>
            <a:ext cx="3121152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raaiende pijl 6"/>
          <p:cNvSpPr/>
          <p:nvPr/>
        </p:nvSpPr>
        <p:spPr>
          <a:xfrm rot="19050518">
            <a:off x="3663973" y="3647957"/>
            <a:ext cx="1757452" cy="11009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523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PIJL-RECHTS 7"/>
          <p:cNvSpPr/>
          <p:nvPr/>
        </p:nvSpPr>
        <p:spPr>
          <a:xfrm rot="2603554">
            <a:off x="932344" y="44682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294228" y="6121390"/>
            <a:ext cx="8496943" cy="720081"/>
          </a:xfrm>
        </p:spPr>
        <p:txBody>
          <a:bodyPr/>
          <a:lstStyle/>
          <a:p>
            <a:pPr algn="ctr"/>
            <a:endParaRPr lang="en-GB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8792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3460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87465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3460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496944" cy="1800200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Verwijder de onderste zoom, maak stipjes vanaf 7 cm van de onderkant en knip reepjes</a:t>
            </a:r>
            <a:endParaRPr lang="en-GB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PIJL-RECHTS 12"/>
          <p:cNvSpPr/>
          <p:nvPr/>
        </p:nvSpPr>
        <p:spPr>
          <a:xfrm rot="18967690">
            <a:off x="3540614" y="3427307"/>
            <a:ext cx="1847484" cy="515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JL-OMLAAG 14"/>
          <p:cNvSpPr/>
          <p:nvPr/>
        </p:nvSpPr>
        <p:spPr>
          <a:xfrm>
            <a:off x="7452320" y="32964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0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608512" cy="2664296"/>
          </a:xfrm>
        </p:spPr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Keer het T-shirt binnenste buiten en knoop de reepjes aan elkaar met stevige knoopjes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121152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3916367" cy="293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www.stichtingcreativemix.nl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1860579"/>
          </a:xfrm>
        </p:spPr>
        <p:txBody>
          <a:bodyPr/>
          <a:lstStyle/>
          <a:p>
            <a:pPr algn="ctr"/>
            <a:r>
              <a:rPr lang="nl-NL" dirty="0" smtClean="0">
                <a:latin typeface="Comic Sans MS" panose="030F0702030302020204" pitchFamily="66" charset="0"/>
              </a:rPr>
              <a:t>Als alle reepjes zijn geknoopt, keer het T-shirt weer naar de goede kant. Je hebt een nieuwe boodschappentas!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2442"/>
            <a:ext cx="3744416" cy="389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9512" y="6237312"/>
            <a:ext cx="8712968" cy="504056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www.stichtingcreativemix.nl</a:t>
            </a:r>
            <a:endParaRPr lang="en-GB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368152"/>
          </a:xfrm>
        </p:spPr>
        <p:txBody>
          <a:bodyPr/>
          <a:lstStyle/>
          <a:p>
            <a:pPr algn="ctr"/>
            <a:r>
              <a:rPr lang="nl-N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Geef een </a:t>
            </a:r>
            <a:r>
              <a:rPr lang="nl-NL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t-shirt</a:t>
            </a:r>
            <a:r>
              <a:rPr lang="nl-N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 nieuw leven!</a:t>
            </a:r>
            <a:endParaRPr lang="en-GB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2290">
            <a:off x="4468413" y="1644236"/>
            <a:ext cx="3528392" cy="4704523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23529" y="5951810"/>
            <a:ext cx="8496944" cy="645542"/>
          </a:xfrm>
        </p:spPr>
        <p:txBody>
          <a:bodyPr/>
          <a:lstStyle/>
          <a:p>
            <a:r>
              <a:rPr lang="en-GB" sz="4400" dirty="0" smtClean="0">
                <a:solidFill>
                  <a:sysClr val="windowText" lastClr="000000"/>
                </a:solidFill>
                <a:latin typeface="Comic Sans MS" panose="030F0702030302020204" pitchFamily="66" charset="0"/>
                <a:hlinkClick r:id="rId3"/>
              </a:rPr>
              <a:t>www.stichtingcreativemix.nl</a:t>
            </a:r>
            <a:endParaRPr lang="en-GB" sz="4400" dirty="0" smtClean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endParaRPr lang="en-GB" sz="4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82</Words>
  <Application>Microsoft Office PowerPoint</Application>
  <PresentationFormat>Diavoorstelling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Spring</vt:lpstr>
      <vt:lpstr>Up-cycling  T-shirt</vt:lpstr>
      <vt:lpstr>Neem een gebruikt T-shirt</vt:lpstr>
      <vt:lpstr>Knip voorzichtig de mouwen eruit, net op de naailijn </vt:lpstr>
      <vt:lpstr>  Vouw het T-shirt in de lengte, markeer de halsopening en knip alle lagen los </vt:lpstr>
      <vt:lpstr>Verwijder de onderste zoom, maak stipjes vanaf 7 cm van de onderkant en knip reepjes</vt:lpstr>
      <vt:lpstr>Keer het T-shirt binnenste buiten en knoop de reepjes aan elkaar met stevige knoopjes</vt:lpstr>
      <vt:lpstr>Als alle reepjes zijn geknoopt, keer het T-shirt weer naar de goede kant. Je hebt een nieuwe boodschappentas!</vt:lpstr>
      <vt:lpstr>Geef een t-shirt nieuw leven!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Up-cycling T-shirt</dc:title>
  <dc:creator>DEX42</dc:creator>
  <cp:lastModifiedBy>ACG</cp:lastModifiedBy>
  <cp:revision>16</cp:revision>
  <dcterms:created xsi:type="dcterms:W3CDTF">2013-11-11T17:44:52Z</dcterms:created>
  <dcterms:modified xsi:type="dcterms:W3CDTF">2014-06-05T08:39:18Z</dcterms:modified>
</cp:coreProperties>
</file>